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8" r:id="rId7"/>
    <p:sldId id="267" r:id="rId8"/>
    <p:sldId id="265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F6FB0-A435-4157-8AA7-61C5CCBA615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38A5-2E9D-4BFC-A60C-962CBDD6AA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1967127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6624736" cy="38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55576" y="4045409"/>
            <a:ext cx="799288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«Россия дружная семья»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Подготовили: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Воспитатели МОУ Детский сад № 317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Назаренко Елена Анатольевна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Полякова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Ирина Владимировна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892480" cy="633670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Нравственно — патриотическое воспитание подрастающего поколения на сегодняшний день является одной из актуальных задач. Дети становятся отдаленными от таких понятий, как доброта, забота, патриотизм и т.д. Патриотическое воспитание является одним из приоритетных направлений нашего ДОУ. Формирование личности дошкольников невозможно без воспитания с детских лет уважения к духовным ценностям. Ведь именно в этом возрасте формируются первые представления об окружающем мире, отношения к семье, любви к Родине, бережного отношения к ее историческому и культурному наследию; уважения к старшим и сверстникам, культуре и традициям других народов.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6868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нашей работе по нравственно- патриотическому воспитанию дошкольников мы используем интерактивное пособие – лэпбук, который является уникальным средством обеспечения сотрудничества взрослых и детей.</a:t>
            </a:r>
          </a:p>
          <a:p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разработали лэпбук по теме нравственно-патриотическое воспитание «Россия дружная семья». В нашем </a:t>
            </a:r>
            <a:r>
              <a:rPr lang="ru-RU" sz="3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лэпбуке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собраны материалы о народах России для развивающих занятий с детьми дошкольного возраста. Мы постарались включить в него то, что просто необходимо знать детям.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12068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 мы выбрали именно форму - 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помогает ребенку по своему желанию организовать информацию по изучаемой теме, лучше понять и запомнить материал. Всем нам известно, что лучше запоминается то, что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интересно. Это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отличный способ для повторения пройденного, поможет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закрепить, систематизировать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изученный материал.</a:t>
            </a:r>
          </a:p>
          <a:p>
            <a:pPr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Дети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учатся самостоятельно собирать информацию и пользоваться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ею. Лэпбук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хорошо подходит для индивидуальных занятий и занятий группами. Подходит для многократного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применения. Тема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лэпбука может быть любой, как и ее сложность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отвечает всем требованиям ФГОС ДО к предметно-пространственной развивающей среде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Лэпбук: «Россия дружная семья»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 лэпбука направлено на воспитание любви и интереса к нашему государству, к народам населяющих Россию, народным традициям, культуре, направлено на развитие воображения, логического творческого мышления, речи, памяти</a:t>
            </a:r>
            <a:r>
              <a:rPr lang="ru-RU" sz="2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 descr="C:\Users\Elena\Desktop\лэпбук на выступление\102_4209.JPG"/>
          <p:cNvPicPr>
            <a:picLocks noChangeAspect="1" noChangeArrowheads="1"/>
          </p:cNvPicPr>
          <p:nvPr/>
        </p:nvPicPr>
        <p:blipFill>
          <a:blip r:embed="rId2" cstate="print"/>
          <a:srcRect l="3283"/>
          <a:stretch>
            <a:fillRect/>
          </a:stretch>
        </p:blipFill>
        <p:spPr bwMode="auto">
          <a:xfrm>
            <a:off x="2051720" y="3446624"/>
            <a:ext cx="4536504" cy="3115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119828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422807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4389810" cy="2915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 «9Мая-день Победы»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4464496" cy="29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501008"/>
            <a:ext cx="466172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наших книжках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раскладушках поместилось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много информации в очень привлекательной и интересной форме. Но каждый может сделать его по-своему и главное совместно с детьми. Дети очень бережно относятся к продукту своего творчества и с гордостью рассказывают и показывают его.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Благодаря этой форме работы дети многое узнали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народах России, о ВОВ, праздниках,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знают и с удовольствием читают наизусть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стихи.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Такая необычная подача материала обязательно привлечёт внимание ребёнка, и он ещё не раз возвратится к этой папке, чтобы полистать - поиграть в неё, а заодно, незаметно для себя самого, повторить пройденный материал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лэпбуком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позволила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разнообразить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повысить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познавательный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900608" y="2636912"/>
            <a:ext cx="11377264" cy="2160239"/>
          </a:xfrm>
        </p:spPr>
        <p:txBody>
          <a:bodyPr>
            <a:normAutofit/>
          </a:bodyPr>
          <a:lstStyle/>
          <a:p>
            <a:pPr lvl="5">
              <a:buNone/>
            </a:pPr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319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Лэпбук: «Россия дружная семья»</vt:lpstr>
      <vt:lpstr>Слайд 6</vt:lpstr>
      <vt:lpstr>Лэпбук «9Мая-день Победы»</vt:lpstr>
      <vt:lpstr>Слайд 8</vt:lpstr>
      <vt:lpstr>Работа с лэпбуком позволила разнообразить работу и повысить познавательный интерес у детей и родителей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Elena</cp:lastModifiedBy>
  <cp:revision>5</cp:revision>
  <dcterms:created xsi:type="dcterms:W3CDTF">2022-02-08T09:06:18Z</dcterms:created>
  <dcterms:modified xsi:type="dcterms:W3CDTF">2023-02-16T10:02:12Z</dcterms:modified>
</cp:coreProperties>
</file>